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93821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49"/>
  </p:normalViewPr>
  <p:slideViewPr>
    <p:cSldViewPr snapToGrid="0" snapToObjects="1">
      <p:cViewPr varScale="1">
        <p:scale>
          <a:sx n="93" d="100"/>
          <a:sy n="93" d="100"/>
        </p:scale>
        <p:origin x="15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3660" y="1122363"/>
            <a:ext cx="7974806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2766" y="3602038"/>
            <a:ext cx="7036594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57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27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14084" y="365125"/>
            <a:ext cx="202302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5021" y="365125"/>
            <a:ext cx="5951786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861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3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135" y="1709740"/>
            <a:ext cx="809208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135" y="4589465"/>
            <a:ext cx="809208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066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5021" y="1825625"/>
            <a:ext cx="398740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9701" y="1825625"/>
            <a:ext cx="398740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759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243" y="365127"/>
            <a:ext cx="8092083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6244" y="1681163"/>
            <a:ext cx="396907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244" y="2505075"/>
            <a:ext cx="396907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9701" y="1681163"/>
            <a:ext cx="39886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9701" y="2505075"/>
            <a:ext cx="398862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44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71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29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243" y="457200"/>
            <a:ext cx="302598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8625" y="987427"/>
            <a:ext cx="47497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6243" y="2057400"/>
            <a:ext cx="302598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851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243" y="457200"/>
            <a:ext cx="302598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8625" y="987427"/>
            <a:ext cx="4749701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6243" y="2057400"/>
            <a:ext cx="302598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52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021" y="365127"/>
            <a:ext cx="809208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021" y="1825625"/>
            <a:ext cx="80920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021" y="6356352"/>
            <a:ext cx="2110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1A7BD-84D4-5540-8EFA-91B1FE1D639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7829" y="6356352"/>
            <a:ext cx="3166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26126" y="6356352"/>
            <a:ext cx="2110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192C1-4C5F-C24E-84FD-8A51C4967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719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A6D31A-935F-324E-8528-37B3CABA0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67458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4A3D7BA-DAD0-5C48-AAE6-ACA993AAE7FC}"/>
              </a:ext>
            </a:extLst>
          </p:cNvPr>
          <p:cNvGrpSpPr/>
          <p:nvPr/>
        </p:nvGrpSpPr>
        <p:grpSpPr>
          <a:xfrm>
            <a:off x="428300" y="649262"/>
            <a:ext cx="7610857" cy="5559475"/>
            <a:chOff x="497745" y="649262"/>
            <a:chExt cx="7117799" cy="5559475"/>
          </a:xfrm>
        </p:grpSpPr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09D42534-B425-D444-9EC8-7295A630213D}"/>
                </a:ext>
              </a:extLst>
            </p:cNvPr>
            <p:cNvGrpSpPr/>
            <p:nvPr/>
          </p:nvGrpSpPr>
          <p:grpSpPr>
            <a:xfrm>
              <a:off x="497745" y="695458"/>
              <a:ext cx="1603998" cy="5454939"/>
              <a:chOff x="2375957" y="672368"/>
              <a:chExt cx="1603998" cy="5454939"/>
            </a:xfrm>
          </p:grpSpPr>
          <p:sp>
            <p:nvSpPr>
              <p:cNvPr id="262" name="Rectangle 261">
                <a:extLst>
                  <a:ext uri="{FF2B5EF4-FFF2-40B4-BE49-F238E27FC236}">
                    <a16:creationId xmlns:a16="http://schemas.microsoft.com/office/drawing/2014/main" id="{A973B887-08B9-A243-A65B-6C024C35A5B2}"/>
                  </a:ext>
                </a:extLst>
              </p:cNvPr>
              <p:cNvSpPr/>
              <p:nvPr/>
            </p:nvSpPr>
            <p:spPr>
              <a:xfrm rot="19311128">
                <a:off x="2420789" y="672369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437B84F9-72B1-1546-84D2-CBD590DBA232}"/>
                  </a:ext>
                </a:extLst>
              </p:cNvPr>
              <p:cNvSpPr/>
              <p:nvPr/>
            </p:nvSpPr>
            <p:spPr>
              <a:xfrm rot="19311128">
                <a:off x="2420786" y="115852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4" name="Rectangle 263">
                <a:extLst>
                  <a:ext uri="{FF2B5EF4-FFF2-40B4-BE49-F238E27FC236}">
                    <a16:creationId xmlns:a16="http://schemas.microsoft.com/office/drawing/2014/main" id="{2F5ED212-14A3-3944-94EA-5107EB9CF6E6}"/>
                  </a:ext>
                </a:extLst>
              </p:cNvPr>
              <p:cNvSpPr/>
              <p:nvPr/>
            </p:nvSpPr>
            <p:spPr>
              <a:xfrm rot="19311128">
                <a:off x="3030388" y="67236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B724098D-2418-0046-906B-41BB4EE38490}"/>
                  </a:ext>
                </a:extLst>
              </p:cNvPr>
              <p:cNvSpPr/>
              <p:nvPr/>
            </p:nvSpPr>
            <p:spPr>
              <a:xfrm rot="19311128">
                <a:off x="2420785" y="171433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01244EB6-CA4D-8F4B-BFFD-660C9C893BA6}"/>
                  </a:ext>
                </a:extLst>
              </p:cNvPr>
              <p:cNvSpPr/>
              <p:nvPr/>
            </p:nvSpPr>
            <p:spPr>
              <a:xfrm rot="19311128">
                <a:off x="3030387" y="12281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259E42FB-6B76-2844-9C97-D1DB16A4F464}"/>
                  </a:ext>
                </a:extLst>
              </p:cNvPr>
              <p:cNvSpPr/>
              <p:nvPr/>
            </p:nvSpPr>
            <p:spPr>
              <a:xfrm rot="19311128">
                <a:off x="2421837" y="225506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805E808F-88A5-5E49-92C7-74EBA759CCEB}"/>
                  </a:ext>
                </a:extLst>
              </p:cNvPr>
              <p:cNvSpPr/>
              <p:nvPr/>
            </p:nvSpPr>
            <p:spPr>
              <a:xfrm rot="19311128">
                <a:off x="3031438" y="176891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FA1EC652-7583-1445-A27D-282F87C43A0B}"/>
                  </a:ext>
                </a:extLst>
              </p:cNvPr>
              <p:cNvSpPr/>
              <p:nvPr/>
            </p:nvSpPr>
            <p:spPr>
              <a:xfrm rot="19311128">
                <a:off x="2403907" y="281087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20974FC1-3E95-314D-9909-6EFEB00E70D7}"/>
                  </a:ext>
                </a:extLst>
              </p:cNvPr>
              <p:cNvSpPr/>
              <p:nvPr/>
            </p:nvSpPr>
            <p:spPr>
              <a:xfrm rot="19311128">
                <a:off x="3013508" y="232472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7BD14C84-C174-0242-B9E6-F916331C016A}"/>
                  </a:ext>
                </a:extLst>
              </p:cNvPr>
              <p:cNvSpPr/>
              <p:nvPr/>
            </p:nvSpPr>
            <p:spPr>
              <a:xfrm rot="19311128">
                <a:off x="2420786" y="334185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2" name="Rectangle 271">
                <a:extLst>
                  <a:ext uri="{FF2B5EF4-FFF2-40B4-BE49-F238E27FC236}">
                    <a16:creationId xmlns:a16="http://schemas.microsoft.com/office/drawing/2014/main" id="{E8245BFD-0BD6-7E4E-BB2F-19E6D8DD230C}"/>
                  </a:ext>
                </a:extLst>
              </p:cNvPr>
              <p:cNvSpPr/>
              <p:nvPr/>
            </p:nvSpPr>
            <p:spPr>
              <a:xfrm rot="19311128">
                <a:off x="3030388" y="285569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9BFF16EE-95E2-FA47-8E49-F88AD068FB85}"/>
                  </a:ext>
                </a:extLst>
              </p:cNvPr>
              <p:cNvSpPr/>
              <p:nvPr/>
            </p:nvSpPr>
            <p:spPr>
              <a:xfrm rot="19311128">
                <a:off x="2375957" y="38243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A3C71264-9809-D841-A9EB-D420A4B2D30F}"/>
                  </a:ext>
                </a:extLst>
              </p:cNvPr>
              <p:cNvSpPr/>
              <p:nvPr/>
            </p:nvSpPr>
            <p:spPr>
              <a:xfrm rot="19311128">
                <a:off x="2985557" y="33381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5" name="Rectangle 274">
                <a:extLst>
                  <a:ext uri="{FF2B5EF4-FFF2-40B4-BE49-F238E27FC236}">
                    <a16:creationId xmlns:a16="http://schemas.microsoft.com/office/drawing/2014/main" id="{D93432FF-727A-CB4A-8912-D5C81F1FB94A}"/>
                  </a:ext>
                </a:extLst>
              </p:cNvPr>
              <p:cNvSpPr/>
              <p:nvPr/>
            </p:nvSpPr>
            <p:spPr>
              <a:xfrm rot="19311128">
                <a:off x="2437667" y="431133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1F05E254-AF71-3645-B94D-EB9FE0BA0DA7}"/>
                  </a:ext>
                </a:extLst>
              </p:cNvPr>
              <p:cNvSpPr/>
              <p:nvPr/>
            </p:nvSpPr>
            <p:spPr>
              <a:xfrm rot="19311128">
                <a:off x="3047269" y="382518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7" name="Rectangle 276">
                <a:extLst>
                  <a:ext uri="{FF2B5EF4-FFF2-40B4-BE49-F238E27FC236}">
                    <a16:creationId xmlns:a16="http://schemas.microsoft.com/office/drawing/2014/main" id="{72EEE4A5-D68D-1043-9A69-71E224AFD6BE}"/>
                  </a:ext>
                </a:extLst>
              </p:cNvPr>
              <p:cNvSpPr/>
              <p:nvPr/>
            </p:nvSpPr>
            <p:spPr>
              <a:xfrm rot="19311128">
                <a:off x="2470382" y="47769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8" name="Rectangle 277">
                <a:extLst>
                  <a:ext uri="{FF2B5EF4-FFF2-40B4-BE49-F238E27FC236}">
                    <a16:creationId xmlns:a16="http://schemas.microsoft.com/office/drawing/2014/main" id="{3BEA5E07-C1B6-B745-BA73-09F08CA7E387}"/>
                  </a:ext>
                </a:extLst>
              </p:cNvPr>
              <p:cNvSpPr/>
              <p:nvPr/>
            </p:nvSpPr>
            <p:spPr>
              <a:xfrm rot="19311128">
                <a:off x="3079982" y="429082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97CD7F76-D481-DA41-BEA6-C8C125CD1B02}"/>
                  </a:ext>
                </a:extLst>
              </p:cNvPr>
              <p:cNvSpPr/>
              <p:nvPr/>
            </p:nvSpPr>
            <p:spPr>
              <a:xfrm rot="19311128">
                <a:off x="2426601" y="52777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80" name="Rectangle 279">
                <a:extLst>
                  <a:ext uri="{FF2B5EF4-FFF2-40B4-BE49-F238E27FC236}">
                    <a16:creationId xmlns:a16="http://schemas.microsoft.com/office/drawing/2014/main" id="{51049837-EF27-CD40-89C1-34B7C1E3E470}"/>
                  </a:ext>
                </a:extLst>
              </p:cNvPr>
              <p:cNvSpPr/>
              <p:nvPr/>
            </p:nvSpPr>
            <p:spPr>
              <a:xfrm rot="19311128">
                <a:off x="3036202" y="47915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81" name="Rectangle 280">
                <a:extLst>
                  <a:ext uri="{FF2B5EF4-FFF2-40B4-BE49-F238E27FC236}">
                    <a16:creationId xmlns:a16="http://schemas.microsoft.com/office/drawing/2014/main" id="{9E70735D-E58D-204D-A270-EB13DDD44264}"/>
                  </a:ext>
                </a:extLst>
              </p:cNvPr>
              <p:cNvSpPr/>
              <p:nvPr/>
            </p:nvSpPr>
            <p:spPr>
              <a:xfrm rot="19311128">
                <a:off x="2470383" y="572719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82" name="Rectangle 281">
                <a:extLst>
                  <a:ext uri="{FF2B5EF4-FFF2-40B4-BE49-F238E27FC236}">
                    <a16:creationId xmlns:a16="http://schemas.microsoft.com/office/drawing/2014/main" id="{9DC292DA-9D0C-7746-A0CF-A69E887B7641}"/>
                  </a:ext>
                </a:extLst>
              </p:cNvPr>
              <p:cNvSpPr/>
              <p:nvPr/>
            </p:nvSpPr>
            <p:spPr>
              <a:xfrm rot="19311128">
                <a:off x="3079983" y="524104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74DB522C-970E-B045-919F-9E7061F64DF6}"/>
                  </a:ext>
                </a:extLst>
              </p:cNvPr>
              <p:cNvSpPr/>
              <p:nvPr/>
            </p:nvSpPr>
            <p:spPr>
              <a:xfrm rot="19311128">
                <a:off x="3119980" y="5696326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B5AF47FA-64A0-424F-A215-457959BBEF4C}"/>
                </a:ext>
              </a:extLst>
            </p:cNvPr>
            <p:cNvGrpSpPr/>
            <p:nvPr/>
          </p:nvGrpSpPr>
          <p:grpSpPr>
            <a:xfrm>
              <a:off x="1830080" y="649262"/>
              <a:ext cx="1603998" cy="5454939"/>
              <a:chOff x="2375957" y="672368"/>
              <a:chExt cx="1603998" cy="5454939"/>
            </a:xfrm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53B463BA-36BB-F542-8E24-D183AEB13D8A}"/>
                  </a:ext>
                </a:extLst>
              </p:cNvPr>
              <p:cNvSpPr/>
              <p:nvPr/>
            </p:nvSpPr>
            <p:spPr>
              <a:xfrm rot="19311128">
                <a:off x="2420789" y="672369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669B4974-5856-B749-B528-74FE646F59A5}"/>
                  </a:ext>
                </a:extLst>
              </p:cNvPr>
              <p:cNvSpPr/>
              <p:nvPr/>
            </p:nvSpPr>
            <p:spPr>
              <a:xfrm rot="19311128">
                <a:off x="2420786" y="115852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E595BCDD-663D-C146-ACD5-30FF19CA8E6E}"/>
                  </a:ext>
                </a:extLst>
              </p:cNvPr>
              <p:cNvSpPr/>
              <p:nvPr/>
            </p:nvSpPr>
            <p:spPr>
              <a:xfrm rot="19311128">
                <a:off x="3030388" y="67236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297BC82B-F74B-9D4B-9A5E-8E14581EE0A6}"/>
                  </a:ext>
                </a:extLst>
              </p:cNvPr>
              <p:cNvSpPr/>
              <p:nvPr/>
            </p:nvSpPr>
            <p:spPr>
              <a:xfrm rot="19311128">
                <a:off x="2420785" y="171433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C1B5B2E2-1404-3D4E-8FDF-B9817E3F1761}"/>
                  </a:ext>
                </a:extLst>
              </p:cNvPr>
              <p:cNvSpPr/>
              <p:nvPr/>
            </p:nvSpPr>
            <p:spPr>
              <a:xfrm rot="19311128">
                <a:off x="3030387" y="12281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9BE8C2EC-D1C2-9741-B72A-4514DAB575AA}"/>
                  </a:ext>
                </a:extLst>
              </p:cNvPr>
              <p:cNvSpPr/>
              <p:nvPr/>
            </p:nvSpPr>
            <p:spPr>
              <a:xfrm rot="19311128">
                <a:off x="2421837" y="225506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6E8AC964-A3B0-0848-B1C2-2EF5D596622A}"/>
                  </a:ext>
                </a:extLst>
              </p:cNvPr>
              <p:cNvSpPr/>
              <p:nvPr/>
            </p:nvSpPr>
            <p:spPr>
              <a:xfrm rot="19311128">
                <a:off x="3031438" y="176891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7A3B923E-EBAA-CE49-B6D0-3805D6AAAFB9}"/>
                  </a:ext>
                </a:extLst>
              </p:cNvPr>
              <p:cNvSpPr/>
              <p:nvPr/>
            </p:nvSpPr>
            <p:spPr>
              <a:xfrm rot="19311128">
                <a:off x="2403907" y="281087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4779C67C-0682-9A4D-B42A-CCD3F2259511}"/>
                  </a:ext>
                </a:extLst>
              </p:cNvPr>
              <p:cNvSpPr/>
              <p:nvPr/>
            </p:nvSpPr>
            <p:spPr>
              <a:xfrm rot="19311128">
                <a:off x="3013508" y="232472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DFBFDECA-B27A-AC4D-A86A-B7964F04CFB5}"/>
                  </a:ext>
                </a:extLst>
              </p:cNvPr>
              <p:cNvSpPr/>
              <p:nvPr/>
            </p:nvSpPr>
            <p:spPr>
              <a:xfrm rot="19311128">
                <a:off x="2420786" y="334185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2D7462B-C6F2-0349-B295-D866786C6A04}"/>
                  </a:ext>
                </a:extLst>
              </p:cNvPr>
              <p:cNvSpPr/>
              <p:nvPr/>
            </p:nvSpPr>
            <p:spPr>
              <a:xfrm rot="19311128">
                <a:off x="3030388" y="285569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2946D363-67B5-8742-A88B-1E6899516426}"/>
                  </a:ext>
                </a:extLst>
              </p:cNvPr>
              <p:cNvSpPr/>
              <p:nvPr/>
            </p:nvSpPr>
            <p:spPr>
              <a:xfrm rot="19311128">
                <a:off x="2375957" y="38243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DACF1F16-E1D4-904F-91ED-23425D603AFB}"/>
                  </a:ext>
                </a:extLst>
              </p:cNvPr>
              <p:cNvSpPr/>
              <p:nvPr/>
            </p:nvSpPr>
            <p:spPr>
              <a:xfrm rot="19311128">
                <a:off x="2985557" y="33381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131E2C54-BB3A-2745-9DB8-BE96EF3F22F8}"/>
                  </a:ext>
                </a:extLst>
              </p:cNvPr>
              <p:cNvSpPr/>
              <p:nvPr/>
            </p:nvSpPr>
            <p:spPr>
              <a:xfrm rot="19311128">
                <a:off x="2437667" y="431133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39D51359-88B5-D743-9318-987CFF68234A}"/>
                  </a:ext>
                </a:extLst>
              </p:cNvPr>
              <p:cNvSpPr/>
              <p:nvPr/>
            </p:nvSpPr>
            <p:spPr>
              <a:xfrm rot="19311128">
                <a:off x="3047269" y="382518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2EAA7638-E003-AD42-A7BE-EBD89087D6DF}"/>
                  </a:ext>
                </a:extLst>
              </p:cNvPr>
              <p:cNvSpPr/>
              <p:nvPr/>
            </p:nvSpPr>
            <p:spPr>
              <a:xfrm rot="19311128">
                <a:off x="2470382" y="47769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76B7B47B-0B54-254E-80B1-4435B9C3953F}"/>
                  </a:ext>
                </a:extLst>
              </p:cNvPr>
              <p:cNvSpPr/>
              <p:nvPr/>
            </p:nvSpPr>
            <p:spPr>
              <a:xfrm rot="19311128">
                <a:off x="3079982" y="429082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31FB0D62-3829-FF4A-BB56-C327171C9FE1}"/>
                  </a:ext>
                </a:extLst>
              </p:cNvPr>
              <p:cNvSpPr/>
              <p:nvPr/>
            </p:nvSpPr>
            <p:spPr>
              <a:xfrm rot="19311128">
                <a:off x="2426601" y="52777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id="{2D42C902-80FE-2345-B987-AB7E47FF00D6}"/>
                  </a:ext>
                </a:extLst>
              </p:cNvPr>
              <p:cNvSpPr/>
              <p:nvPr/>
            </p:nvSpPr>
            <p:spPr>
              <a:xfrm rot="19311128">
                <a:off x="3036202" y="47915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752659FD-3E6B-8A48-887D-F379D2488E96}"/>
                  </a:ext>
                </a:extLst>
              </p:cNvPr>
              <p:cNvSpPr/>
              <p:nvPr/>
            </p:nvSpPr>
            <p:spPr>
              <a:xfrm rot="19311128">
                <a:off x="2470383" y="572719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B1B158F8-A6B4-3F4E-898F-E1C76570A8B9}"/>
                  </a:ext>
                </a:extLst>
              </p:cNvPr>
              <p:cNvSpPr/>
              <p:nvPr/>
            </p:nvSpPr>
            <p:spPr>
              <a:xfrm rot="19311128">
                <a:off x="3079983" y="524104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A79C4F7F-1C9B-DE4C-81AD-E708926A9B8A}"/>
                  </a:ext>
                </a:extLst>
              </p:cNvPr>
              <p:cNvSpPr/>
              <p:nvPr/>
            </p:nvSpPr>
            <p:spPr>
              <a:xfrm rot="19311128">
                <a:off x="3119980" y="5696326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7EC7ED8C-C399-A948-BD65-738188396F3E}"/>
                </a:ext>
              </a:extLst>
            </p:cNvPr>
            <p:cNvGrpSpPr/>
            <p:nvPr/>
          </p:nvGrpSpPr>
          <p:grpSpPr>
            <a:xfrm>
              <a:off x="3228173" y="753798"/>
              <a:ext cx="1603998" cy="5454939"/>
              <a:chOff x="2375957" y="672368"/>
              <a:chExt cx="1603998" cy="5454939"/>
            </a:xfrm>
          </p:grpSpPr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235C0162-EF28-E743-B59D-DDE313A9DF52}"/>
                  </a:ext>
                </a:extLst>
              </p:cNvPr>
              <p:cNvSpPr/>
              <p:nvPr/>
            </p:nvSpPr>
            <p:spPr>
              <a:xfrm rot="19311128">
                <a:off x="2420789" y="672369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F5FC7E04-75B8-FE49-A506-BDFF371A04AB}"/>
                  </a:ext>
                </a:extLst>
              </p:cNvPr>
              <p:cNvSpPr/>
              <p:nvPr/>
            </p:nvSpPr>
            <p:spPr>
              <a:xfrm rot="19311128">
                <a:off x="2420786" y="115852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EF2A89EA-3C11-D544-A388-2B0696AB488C}"/>
                  </a:ext>
                </a:extLst>
              </p:cNvPr>
              <p:cNvSpPr/>
              <p:nvPr/>
            </p:nvSpPr>
            <p:spPr>
              <a:xfrm rot="19311128">
                <a:off x="3030388" y="67236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5BA5B2F8-8974-654A-9546-8730BF426B9E}"/>
                  </a:ext>
                </a:extLst>
              </p:cNvPr>
              <p:cNvSpPr/>
              <p:nvPr/>
            </p:nvSpPr>
            <p:spPr>
              <a:xfrm rot="19311128">
                <a:off x="2420785" y="171433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C75FE832-AFF8-8A48-B94D-8B8DA4294F8D}"/>
                  </a:ext>
                </a:extLst>
              </p:cNvPr>
              <p:cNvSpPr/>
              <p:nvPr/>
            </p:nvSpPr>
            <p:spPr>
              <a:xfrm rot="19311128">
                <a:off x="3030387" y="12281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76691221-8D01-B142-B8FF-31CC950960A6}"/>
                  </a:ext>
                </a:extLst>
              </p:cNvPr>
              <p:cNvSpPr/>
              <p:nvPr/>
            </p:nvSpPr>
            <p:spPr>
              <a:xfrm rot="19311128">
                <a:off x="2421837" y="225506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36816869-5743-254F-9A05-FB25CF0F5BB2}"/>
                  </a:ext>
                </a:extLst>
              </p:cNvPr>
              <p:cNvSpPr/>
              <p:nvPr/>
            </p:nvSpPr>
            <p:spPr>
              <a:xfrm rot="19311128">
                <a:off x="3031438" y="176891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C04C41CD-AC8C-D942-9864-87AE3CD7E040}"/>
                  </a:ext>
                </a:extLst>
              </p:cNvPr>
              <p:cNvSpPr/>
              <p:nvPr/>
            </p:nvSpPr>
            <p:spPr>
              <a:xfrm rot="19311128">
                <a:off x="2403907" y="281087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B614FD79-9179-4D49-8FF9-6A780484906F}"/>
                  </a:ext>
                </a:extLst>
              </p:cNvPr>
              <p:cNvSpPr/>
              <p:nvPr/>
            </p:nvSpPr>
            <p:spPr>
              <a:xfrm rot="19311128">
                <a:off x="3013508" y="232472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F0C908F5-0DA3-3A4F-A201-7BAA9679AB7D}"/>
                  </a:ext>
                </a:extLst>
              </p:cNvPr>
              <p:cNvSpPr/>
              <p:nvPr/>
            </p:nvSpPr>
            <p:spPr>
              <a:xfrm rot="19311128">
                <a:off x="2420786" y="334185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076B8B8E-45C4-6D4A-8F6F-80966217F4EB}"/>
                  </a:ext>
                </a:extLst>
              </p:cNvPr>
              <p:cNvSpPr/>
              <p:nvPr/>
            </p:nvSpPr>
            <p:spPr>
              <a:xfrm rot="19311128">
                <a:off x="3030388" y="285569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400D6B75-DF08-7749-AEE2-DA9FC6354F4C}"/>
                  </a:ext>
                </a:extLst>
              </p:cNvPr>
              <p:cNvSpPr/>
              <p:nvPr/>
            </p:nvSpPr>
            <p:spPr>
              <a:xfrm rot="19311128">
                <a:off x="2375957" y="38243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74457ACD-E074-7C4D-9CAC-4ED023ED6FF7}"/>
                  </a:ext>
                </a:extLst>
              </p:cNvPr>
              <p:cNvSpPr/>
              <p:nvPr/>
            </p:nvSpPr>
            <p:spPr>
              <a:xfrm rot="19311128">
                <a:off x="2985557" y="33381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9B9B1851-3134-1949-A1F3-A18063B827B4}"/>
                  </a:ext>
                </a:extLst>
              </p:cNvPr>
              <p:cNvSpPr/>
              <p:nvPr/>
            </p:nvSpPr>
            <p:spPr>
              <a:xfrm rot="19311128">
                <a:off x="2437667" y="431133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3F70347C-B12B-0842-B408-DCB02D5C0D90}"/>
                  </a:ext>
                </a:extLst>
              </p:cNvPr>
              <p:cNvSpPr/>
              <p:nvPr/>
            </p:nvSpPr>
            <p:spPr>
              <a:xfrm rot="19311128">
                <a:off x="3047269" y="382518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DDC53994-3C7F-C649-99F0-EDC46E213E88}"/>
                  </a:ext>
                </a:extLst>
              </p:cNvPr>
              <p:cNvSpPr/>
              <p:nvPr/>
            </p:nvSpPr>
            <p:spPr>
              <a:xfrm rot="19311128">
                <a:off x="2470382" y="47769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55FBA460-A950-7344-A059-C755FCB46D7C}"/>
                  </a:ext>
                </a:extLst>
              </p:cNvPr>
              <p:cNvSpPr/>
              <p:nvPr/>
            </p:nvSpPr>
            <p:spPr>
              <a:xfrm rot="19311128">
                <a:off x="3079982" y="429082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38EE2003-C93D-D743-A4BA-F1228DF091D4}"/>
                  </a:ext>
                </a:extLst>
              </p:cNvPr>
              <p:cNvSpPr/>
              <p:nvPr/>
            </p:nvSpPr>
            <p:spPr>
              <a:xfrm rot="19311128">
                <a:off x="2426601" y="52777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3EE7CDAC-6F8D-714B-A201-F3E78CA9E44E}"/>
                  </a:ext>
                </a:extLst>
              </p:cNvPr>
              <p:cNvSpPr/>
              <p:nvPr/>
            </p:nvSpPr>
            <p:spPr>
              <a:xfrm rot="19311128">
                <a:off x="3036202" y="47915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16003053-CDA1-C14C-B912-1D50E998E3A6}"/>
                  </a:ext>
                </a:extLst>
              </p:cNvPr>
              <p:cNvSpPr/>
              <p:nvPr/>
            </p:nvSpPr>
            <p:spPr>
              <a:xfrm rot="19311128">
                <a:off x="2470383" y="572719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2CB427B1-AB76-3F4E-8F57-1306EC71E15A}"/>
                  </a:ext>
                </a:extLst>
              </p:cNvPr>
              <p:cNvSpPr/>
              <p:nvPr/>
            </p:nvSpPr>
            <p:spPr>
              <a:xfrm rot="19311128">
                <a:off x="3079983" y="524104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5D68E874-1C7D-B645-94A2-5D4954A446EB}"/>
                  </a:ext>
                </a:extLst>
              </p:cNvPr>
              <p:cNvSpPr/>
              <p:nvPr/>
            </p:nvSpPr>
            <p:spPr>
              <a:xfrm rot="19311128">
                <a:off x="3119980" y="5696326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23C15D2B-901D-A944-9623-D4AE8BD540B0}"/>
                </a:ext>
              </a:extLst>
            </p:cNvPr>
            <p:cNvGrpSpPr/>
            <p:nvPr/>
          </p:nvGrpSpPr>
          <p:grpSpPr>
            <a:xfrm>
              <a:off x="4560508" y="707602"/>
              <a:ext cx="1603998" cy="5454939"/>
              <a:chOff x="2375957" y="672368"/>
              <a:chExt cx="1603998" cy="5454939"/>
            </a:xfrm>
          </p:grpSpPr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41D11AFB-79B6-A042-B0A7-2E405EEFC7BC}"/>
                  </a:ext>
                </a:extLst>
              </p:cNvPr>
              <p:cNvSpPr/>
              <p:nvPr/>
            </p:nvSpPr>
            <p:spPr>
              <a:xfrm rot="19311128">
                <a:off x="2420789" y="672369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3DA15E63-8208-F245-AE85-E0BFC20270D6}"/>
                  </a:ext>
                </a:extLst>
              </p:cNvPr>
              <p:cNvSpPr/>
              <p:nvPr/>
            </p:nvSpPr>
            <p:spPr>
              <a:xfrm rot="19311128">
                <a:off x="2420786" y="115852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072BD1D5-1595-7C48-939B-607260D2B93A}"/>
                  </a:ext>
                </a:extLst>
              </p:cNvPr>
              <p:cNvSpPr/>
              <p:nvPr/>
            </p:nvSpPr>
            <p:spPr>
              <a:xfrm rot="19311128">
                <a:off x="3030388" y="67236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7DE25EF8-C920-B04A-BBF4-D984F2500E03}"/>
                  </a:ext>
                </a:extLst>
              </p:cNvPr>
              <p:cNvSpPr/>
              <p:nvPr/>
            </p:nvSpPr>
            <p:spPr>
              <a:xfrm rot="19311128">
                <a:off x="2420785" y="171433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DE1C895F-FC99-904C-B707-59A84024599D}"/>
                  </a:ext>
                </a:extLst>
              </p:cNvPr>
              <p:cNvSpPr/>
              <p:nvPr/>
            </p:nvSpPr>
            <p:spPr>
              <a:xfrm rot="19311128">
                <a:off x="3030387" y="12281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DCAC635B-71C6-0E41-BB10-47C96DFDF78C}"/>
                  </a:ext>
                </a:extLst>
              </p:cNvPr>
              <p:cNvSpPr/>
              <p:nvPr/>
            </p:nvSpPr>
            <p:spPr>
              <a:xfrm rot="19311128">
                <a:off x="2421837" y="225506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AD03155B-65FA-FA44-AF84-9E78DEE37AD7}"/>
                  </a:ext>
                </a:extLst>
              </p:cNvPr>
              <p:cNvSpPr/>
              <p:nvPr/>
            </p:nvSpPr>
            <p:spPr>
              <a:xfrm rot="19311128">
                <a:off x="3031438" y="176891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96298BA4-B411-604C-A86F-9B9A2EED4C4C}"/>
                  </a:ext>
                </a:extLst>
              </p:cNvPr>
              <p:cNvSpPr/>
              <p:nvPr/>
            </p:nvSpPr>
            <p:spPr>
              <a:xfrm rot="19311128">
                <a:off x="2403907" y="281087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F5EE7A81-FBD4-1447-9868-8D6ED3CE39A6}"/>
                  </a:ext>
                </a:extLst>
              </p:cNvPr>
              <p:cNvSpPr/>
              <p:nvPr/>
            </p:nvSpPr>
            <p:spPr>
              <a:xfrm rot="19311128">
                <a:off x="3013508" y="232472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0069F3B7-401E-7949-A1BD-01F3A5C54781}"/>
                  </a:ext>
                </a:extLst>
              </p:cNvPr>
              <p:cNvSpPr/>
              <p:nvPr/>
            </p:nvSpPr>
            <p:spPr>
              <a:xfrm rot="19311128">
                <a:off x="2420786" y="334185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8E691DBF-AB26-1F41-8E8F-EC29DC7BE152}"/>
                  </a:ext>
                </a:extLst>
              </p:cNvPr>
              <p:cNvSpPr/>
              <p:nvPr/>
            </p:nvSpPr>
            <p:spPr>
              <a:xfrm rot="19311128">
                <a:off x="3030388" y="285569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FD381F4F-4A07-AA4A-B2E2-5314AFAC3522}"/>
                  </a:ext>
                </a:extLst>
              </p:cNvPr>
              <p:cNvSpPr/>
              <p:nvPr/>
            </p:nvSpPr>
            <p:spPr>
              <a:xfrm rot="19311128">
                <a:off x="2375957" y="38243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660F549B-5D22-6045-934B-1FDE4C609BB9}"/>
                  </a:ext>
                </a:extLst>
              </p:cNvPr>
              <p:cNvSpPr/>
              <p:nvPr/>
            </p:nvSpPr>
            <p:spPr>
              <a:xfrm rot="19311128">
                <a:off x="2985557" y="33381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D0E8FBB6-D638-1D41-9AAA-A59E0711F41D}"/>
                  </a:ext>
                </a:extLst>
              </p:cNvPr>
              <p:cNvSpPr/>
              <p:nvPr/>
            </p:nvSpPr>
            <p:spPr>
              <a:xfrm rot="19311128">
                <a:off x="2437667" y="431133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A05B6CE6-C0CE-9B4B-8631-E6BD648D45D6}"/>
                  </a:ext>
                </a:extLst>
              </p:cNvPr>
              <p:cNvSpPr/>
              <p:nvPr/>
            </p:nvSpPr>
            <p:spPr>
              <a:xfrm rot="19311128">
                <a:off x="3047269" y="382518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48F51B00-AD10-3948-BD21-AFFDF79D1288}"/>
                  </a:ext>
                </a:extLst>
              </p:cNvPr>
              <p:cNvSpPr/>
              <p:nvPr/>
            </p:nvSpPr>
            <p:spPr>
              <a:xfrm rot="19311128">
                <a:off x="2470382" y="47769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CBC606A5-9AAA-7D44-8EE9-41C60264A529}"/>
                  </a:ext>
                </a:extLst>
              </p:cNvPr>
              <p:cNvSpPr/>
              <p:nvPr/>
            </p:nvSpPr>
            <p:spPr>
              <a:xfrm rot="19311128">
                <a:off x="3079982" y="429082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5E71937C-9FC5-A445-971F-BF14DB245AA2}"/>
                  </a:ext>
                </a:extLst>
              </p:cNvPr>
              <p:cNvSpPr/>
              <p:nvPr/>
            </p:nvSpPr>
            <p:spPr>
              <a:xfrm rot="19311128">
                <a:off x="2426601" y="52777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C1661E40-F157-5B4A-9A1F-92440CBFFED9}"/>
                  </a:ext>
                </a:extLst>
              </p:cNvPr>
              <p:cNvSpPr/>
              <p:nvPr/>
            </p:nvSpPr>
            <p:spPr>
              <a:xfrm rot="19311128">
                <a:off x="3036202" y="47915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5C09F2B-4B8D-F74E-8EF4-C1C6E6330A04}"/>
                  </a:ext>
                </a:extLst>
              </p:cNvPr>
              <p:cNvSpPr/>
              <p:nvPr/>
            </p:nvSpPr>
            <p:spPr>
              <a:xfrm rot="19311128">
                <a:off x="2470383" y="572719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863FC001-D3E1-9C42-AE18-DD692AE8EEF5}"/>
                  </a:ext>
                </a:extLst>
              </p:cNvPr>
              <p:cNvSpPr/>
              <p:nvPr/>
            </p:nvSpPr>
            <p:spPr>
              <a:xfrm rot="19311128">
                <a:off x="3079983" y="524104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72D9D9B1-1523-F648-B689-054EB9707AF7}"/>
                  </a:ext>
                </a:extLst>
              </p:cNvPr>
              <p:cNvSpPr/>
              <p:nvPr/>
            </p:nvSpPr>
            <p:spPr>
              <a:xfrm rot="19311128">
                <a:off x="3119980" y="5696326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1D33A37B-0D18-BA4C-8EBE-9EBEB566556E}"/>
                </a:ext>
              </a:extLst>
            </p:cNvPr>
            <p:cNvGrpSpPr/>
            <p:nvPr/>
          </p:nvGrpSpPr>
          <p:grpSpPr>
            <a:xfrm>
              <a:off x="6011546" y="701680"/>
              <a:ext cx="1603998" cy="5454939"/>
              <a:chOff x="2375957" y="672368"/>
              <a:chExt cx="1603998" cy="5454939"/>
            </a:xfrm>
          </p:grpSpPr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CCA8818F-82B6-9841-8F87-59A11C53AF90}"/>
                  </a:ext>
                </a:extLst>
              </p:cNvPr>
              <p:cNvSpPr/>
              <p:nvPr/>
            </p:nvSpPr>
            <p:spPr>
              <a:xfrm rot="19311128">
                <a:off x="2420789" y="672369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679D0EC3-651E-FD43-BCF7-710BA62E4638}"/>
                  </a:ext>
                </a:extLst>
              </p:cNvPr>
              <p:cNvSpPr/>
              <p:nvPr/>
            </p:nvSpPr>
            <p:spPr>
              <a:xfrm rot="19311128">
                <a:off x="2420786" y="115852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id="{B62A7F73-8AFA-204E-A859-F0EE1E3157B3}"/>
                  </a:ext>
                </a:extLst>
              </p:cNvPr>
              <p:cNvSpPr/>
              <p:nvPr/>
            </p:nvSpPr>
            <p:spPr>
              <a:xfrm rot="19311128">
                <a:off x="3030388" y="67236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DD051028-5AA3-7049-A609-FAAD9E0B9BD5}"/>
                  </a:ext>
                </a:extLst>
              </p:cNvPr>
              <p:cNvSpPr/>
              <p:nvPr/>
            </p:nvSpPr>
            <p:spPr>
              <a:xfrm rot="19311128">
                <a:off x="2420785" y="171433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4D56AFC8-2E11-8F44-9A60-CBF1BC314C85}"/>
                  </a:ext>
                </a:extLst>
              </p:cNvPr>
              <p:cNvSpPr/>
              <p:nvPr/>
            </p:nvSpPr>
            <p:spPr>
              <a:xfrm rot="19311128">
                <a:off x="3030387" y="12281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CC6F7C4B-003C-5345-B48D-EBB27D9CDD6A}"/>
                  </a:ext>
                </a:extLst>
              </p:cNvPr>
              <p:cNvSpPr/>
              <p:nvPr/>
            </p:nvSpPr>
            <p:spPr>
              <a:xfrm rot="19311128">
                <a:off x="2421837" y="225506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E5BCE9C9-812F-7442-B810-E40D8E28525A}"/>
                  </a:ext>
                </a:extLst>
              </p:cNvPr>
              <p:cNvSpPr/>
              <p:nvPr/>
            </p:nvSpPr>
            <p:spPr>
              <a:xfrm rot="19311128">
                <a:off x="3031438" y="176891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16413FE2-64E0-DD44-8D60-DCCEAA3695DA}"/>
                  </a:ext>
                </a:extLst>
              </p:cNvPr>
              <p:cNvSpPr/>
              <p:nvPr/>
            </p:nvSpPr>
            <p:spPr>
              <a:xfrm rot="19311128">
                <a:off x="2403907" y="281087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81555BF5-A37D-F44D-87DD-3F5F099E6985}"/>
                  </a:ext>
                </a:extLst>
              </p:cNvPr>
              <p:cNvSpPr/>
              <p:nvPr/>
            </p:nvSpPr>
            <p:spPr>
              <a:xfrm rot="19311128">
                <a:off x="3013508" y="232472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752112E4-BA53-D44B-942C-2D480D2E07BC}"/>
                  </a:ext>
                </a:extLst>
              </p:cNvPr>
              <p:cNvSpPr/>
              <p:nvPr/>
            </p:nvSpPr>
            <p:spPr>
              <a:xfrm rot="19311128">
                <a:off x="2420786" y="334185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7CB7667C-CD71-9649-B55B-C4F160380E1B}"/>
                  </a:ext>
                </a:extLst>
              </p:cNvPr>
              <p:cNvSpPr/>
              <p:nvPr/>
            </p:nvSpPr>
            <p:spPr>
              <a:xfrm rot="19311128">
                <a:off x="3030388" y="285569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50A9B1FA-C69D-404D-87C3-74A7C71FA6EB}"/>
                  </a:ext>
                </a:extLst>
              </p:cNvPr>
              <p:cNvSpPr/>
              <p:nvPr/>
            </p:nvSpPr>
            <p:spPr>
              <a:xfrm rot="19311128">
                <a:off x="2375957" y="38243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995552F4-E9A5-0E4F-B819-E9A40C22A794}"/>
                  </a:ext>
                </a:extLst>
              </p:cNvPr>
              <p:cNvSpPr/>
              <p:nvPr/>
            </p:nvSpPr>
            <p:spPr>
              <a:xfrm rot="19311128">
                <a:off x="2985557" y="33381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47F647F2-EA72-CE4A-AB92-5C23B499565F}"/>
                  </a:ext>
                </a:extLst>
              </p:cNvPr>
              <p:cNvSpPr/>
              <p:nvPr/>
            </p:nvSpPr>
            <p:spPr>
              <a:xfrm rot="19311128">
                <a:off x="2437667" y="4311334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62178B45-4320-D74D-A5E5-9471AB70B0D3}"/>
                  </a:ext>
                </a:extLst>
              </p:cNvPr>
              <p:cNvSpPr/>
              <p:nvPr/>
            </p:nvSpPr>
            <p:spPr>
              <a:xfrm rot="19311128">
                <a:off x="3047269" y="3825182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298DC5D1-AA06-B34E-A528-83D45189350F}"/>
                  </a:ext>
                </a:extLst>
              </p:cNvPr>
              <p:cNvSpPr/>
              <p:nvPr/>
            </p:nvSpPr>
            <p:spPr>
              <a:xfrm rot="19311128">
                <a:off x="2470382" y="4776980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6DD2885F-05F7-F140-BC46-B1962A8B90E1}"/>
                  </a:ext>
                </a:extLst>
              </p:cNvPr>
              <p:cNvSpPr/>
              <p:nvPr/>
            </p:nvSpPr>
            <p:spPr>
              <a:xfrm rot="19311128">
                <a:off x="3079982" y="4290828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071CD81-405B-864E-BC63-1DC17DBD82A1}"/>
                  </a:ext>
                </a:extLst>
              </p:cNvPr>
              <p:cNvSpPr/>
              <p:nvPr/>
            </p:nvSpPr>
            <p:spPr>
              <a:xfrm rot="19311128">
                <a:off x="2426601" y="527773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6C752E2C-00A9-E846-AEA5-C6BDC09E1FAC}"/>
                  </a:ext>
                </a:extLst>
              </p:cNvPr>
              <p:cNvSpPr/>
              <p:nvPr/>
            </p:nvSpPr>
            <p:spPr>
              <a:xfrm rot="19311128">
                <a:off x="3036202" y="479158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ED96064A-D9B1-0C42-AA8B-F8D99A3B9BEC}"/>
                  </a:ext>
                </a:extLst>
              </p:cNvPr>
              <p:cNvSpPr/>
              <p:nvPr/>
            </p:nvSpPr>
            <p:spPr>
              <a:xfrm rot="19311128">
                <a:off x="2470383" y="5727197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4953B835-5A31-1F46-B9B7-B0F8F03D7CE8}"/>
                  </a:ext>
                </a:extLst>
              </p:cNvPr>
              <p:cNvSpPr/>
              <p:nvPr/>
            </p:nvSpPr>
            <p:spPr>
              <a:xfrm rot="19311128">
                <a:off x="3079983" y="5241045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17106E65-C5EB-5242-AFF6-4CE8FF24B3EE}"/>
                  </a:ext>
                </a:extLst>
              </p:cNvPr>
              <p:cNvSpPr/>
              <p:nvPr/>
            </p:nvSpPr>
            <p:spPr>
              <a:xfrm rot="19311128">
                <a:off x="3119980" y="5696326"/>
                <a:ext cx="859975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dirty="0">
                    <a:ln w="0"/>
                    <a:solidFill>
                      <a:schemeClr val="tx1">
                        <a:lumMod val="50000"/>
                        <a:lumOff val="50000"/>
                        <a:alpha val="1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BAHAR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1351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110</Words>
  <Application>Microsoft Macintosh PowerPoint</Application>
  <PresentationFormat>Custom</PresentationFormat>
  <Paragraphs>110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2019-02-09T03:07:24Z</dcterms:created>
  <dcterms:modified xsi:type="dcterms:W3CDTF">2019-02-09T03:09:34Z</dcterms:modified>
</cp:coreProperties>
</file>

<file path=docProps/thumbnail.jpeg>
</file>